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22" r:id="rId3"/>
    <p:sldId id="321" r:id="rId4"/>
    <p:sldId id="320" r:id="rId5"/>
    <p:sldId id="316" r:id="rId6"/>
    <p:sldId id="317" r:id="rId7"/>
    <p:sldId id="318" r:id="rId8"/>
    <p:sldId id="319" r:id="rId9"/>
    <p:sldId id="257" r:id="rId10"/>
    <p:sldId id="258" r:id="rId11"/>
    <p:sldId id="259" r:id="rId12"/>
    <p:sldId id="305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274" r:id="rId28"/>
    <p:sldId id="275" r:id="rId29"/>
    <p:sldId id="276" r:id="rId30"/>
    <p:sldId id="277" r:id="rId31"/>
    <p:sldId id="278" r:id="rId32"/>
    <p:sldId id="279" r:id="rId33"/>
    <p:sldId id="280" r:id="rId34"/>
    <p:sldId id="282" r:id="rId35"/>
    <p:sldId id="283" r:id="rId36"/>
    <p:sldId id="284" r:id="rId37"/>
    <p:sldId id="285" r:id="rId38"/>
    <p:sldId id="286" r:id="rId39"/>
    <p:sldId id="287" r:id="rId40"/>
    <p:sldId id="288" r:id="rId41"/>
    <p:sldId id="289" r:id="rId42"/>
    <p:sldId id="290" r:id="rId43"/>
    <p:sldId id="291" r:id="rId44"/>
    <p:sldId id="292" r:id="rId45"/>
    <p:sldId id="293" r:id="rId46"/>
    <p:sldId id="294" r:id="rId47"/>
    <p:sldId id="295" r:id="rId48"/>
    <p:sldId id="296" r:id="rId49"/>
    <p:sldId id="297" r:id="rId50"/>
    <p:sldId id="298" r:id="rId51"/>
    <p:sldId id="299" r:id="rId52"/>
    <p:sldId id="300" r:id="rId53"/>
    <p:sldId id="302" r:id="rId54"/>
    <p:sldId id="303" r:id="rId55"/>
    <p:sldId id="304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</p:sldIdLst>
  <p:sldSz cx="12192000" cy="6858000"/>
  <p:notesSz cx="6742113" cy="98758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" y="10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9B35FFD-DFBE-9B72-CFF4-73D8D75E9A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D40CFDD-B0F9-FAB6-BB05-3D3A97929C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5712A41-E37F-2F10-6FEE-6F1071E5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B97D9-A5CA-4B50-8F58-D2CFBB027943}" type="datetimeFigureOut">
              <a:rPr kumimoji="1" lang="ja-JP" altLang="en-US" smtClean="0"/>
              <a:t>2024/4/2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E8EE17B-77F5-26BF-4188-DD67F7B95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90692D1-3275-A7DE-C883-4C54E66B3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8F67F-8AB7-452F-BBE3-7FCDF3F8EB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2597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9258BE5-D704-50B5-E698-EDD5C5F22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7453B88-84E8-DA2F-1737-94CB3307D6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7CC6EE4-388B-3A5F-3F7B-92F48FD58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B97D9-A5CA-4B50-8F58-D2CFBB027943}" type="datetimeFigureOut">
              <a:rPr kumimoji="1" lang="ja-JP" altLang="en-US" smtClean="0"/>
              <a:t>2024/4/2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C4D5449-4C73-5B30-B926-A6CDF8CD3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BCE54CF-061B-44B9-0BDD-0ED5C64C8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8F67F-8AB7-452F-BBE3-7FCDF3F8EB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1750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63521DCB-3C26-F668-1383-1E03C17CD5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B64D621-5A7C-ED01-25B5-F5B8A12E2E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0FA77A5-4CE1-911F-576E-8DFAF0229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B97D9-A5CA-4B50-8F58-D2CFBB027943}" type="datetimeFigureOut">
              <a:rPr kumimoji="1" lang="ja-JP" altLang="en-US" smtClean="0"/>
              <a:t>2024/4/2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1AF48EC-73A3-60BE-8CCA-2F04EFC53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E158747-1203-19FB-6420-3DA8F01C9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8F67F-8AB7-452F-BBE3-7FCDF3F8EB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5974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7BE94A-E68F-DF72-B098-2B08A74B0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EB34F9E-7358-9F89-8E3C-175CF30874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3BCE7D8-CFC5-EEC6-50A3-50EA25FAE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B97D9-A5CA-4B50-8F58-D2CFBB027943}" type="datetimeFigureOut">
              <a:rPr kumimoji="1" lang="ja-JP" altLang="en-US" smtClean="0"/>
              <a:t>2024/4/2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8878EBB-80C0-B2F8-124A-0408D3B71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119FF5F-2686-B523-CF38-D52EBDAB4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8F67F-8AB7-452F-BBE3-7FCDF3F8EB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2743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52548A-80C0-8711-DEA0-7515B36A1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79AEDEC-3574-5AB7-A357-2600CF2BE6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112E1F5-89AD-6821-E07F-2869BE7EC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B97D9-A5CA-4B50-8F58-D2CFBB027943}" type="datetimeFigureOut">
              <a:rPr kumimoji="1" lang="ja-JP" altLang="en-US" smtClean="0"/>
              <a:t>2024/4/2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7359862-8A37-DC27-2232-E4B427A3E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536B695-C8B3-0C6F-E7EA-57EFBFF82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8F67F-8AB7-452F-BBE3-7FCDF3F8EB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5155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1A7CA55-ACE9-AB4B-82F1-F8CDB4720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5045677-8515-3B4B-9D81-FD36DFA324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5D15E88-FA7E-CB66-BC15-4B91FACD46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0557106-59B3-28A1-CABE-D5193B7DF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B97D9-A5CA-4B50-8F58-D2CFBB027943}" type="datetimeFigureOut">
              <a:rPr kumimoji="1" lang="ja-JP" altLang="en-US" smtClean="0"/>
              <a:t>2024/4/2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1B90F56-B718-6ACF-0347-CDD7E5904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26EC515-CC16-1EDE-B375-453D8A93F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8F67F-8AB7-452F-BBE3-7FCDF3F8EB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2358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E05390E-99A9-A15F-D9D7-8638D95A5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D1734E9-5552-01D4-147C-A38DB28C4B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32438B3-6850-226A-7BBB-302FCD75BF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6FC0839-3058-B792-5425-1F681F77FB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0BBC084F-1D53-028D-B7EC-E00E0A050F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0AF2BB8-AB92-9DFC-2B70-9A1852780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B97D9-A5CA-4B50-8F58-D2CFBB027943}" type="datetimeFigureOut">
              <a:rPr kumimoji="1" lang="ja-JP" altLang="en-US" smtClean="0"/>
              <a:t>2024/4/2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F34F8AE3-11BD-CB27-3C80-2B8B059D2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C7CEA0A-9C3D-ACFA-CA43-866A78BC4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8F67F-8AB7-452F-BBE3-7FCDF3F8EB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2260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B8EF72E-20F9-4585-250E-2AD1724F3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0A06F97-7F99-3896-6950-3FC87FE47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B97D9-A5CA-4B50-8F58-D2CFBB027943}" type="datetimeFigureOut">
              <a:rPr kumimoji="1" lang="ja-JP" altLang="en-US" smtClean="0"/>
              <a:t>2024/4/2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3F6E668-F3E1-1EB7-E9BD-032BBB4FD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CED82AC-3216-38EF-B21D-E20458435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8F67F-8AB7-452F-BBE3-7FCDF3F8EB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8568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2843CF1-30A8-DF4E-D761-9BBA3CB9A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B97D9-A5CA-4B50-8F58-D2CFBB027943}" type="datetimeFigureOut">
              <a:rPr kumimoji="1" lang="ja-JP" altLang="en-US" smtClean="0"/>
              <a:t>2024/4/2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F6FB0CA8-2C1A-E6EA-E7A9-BBDCABFC1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4828BE5-287A-3CEF-F245-7ED731B51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8F67F-8AB7-452F-BBE3-7FCDF3F8EB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9461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96384D1-6F7B-EE17-E4CE-DC0BDBD91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1F97BDF-49DA-120E-578D-6C16A416E5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4BFBF57-E0CA-97CC-5CC2-1EEBF74EB9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CC2312E-5CB2-2EA6-1F7A-04DDE8ECE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B97D9-A5CA-4B50-8F58-D2CFBB027943}" type="datetimeFigureOut">
              <a:rPr kumimoji="1" lang="ja-JP" altLang="en-US" smtClean="0"/>
              <a:t>2024/4/2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FC0944C-B020-CDF0-0401-2D1D51CB3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0E0A77C-E06D-3BEC-DA0D-DE8610494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8F67F-8AB7-452F-BBE3-7FCDF3F8EB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2737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08C9904-3156-46DD-9BB8-B9509CA0D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068DDD64-E720-DD92-1BE9-E6DF5DCEF5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9463152-771D-AEC7-18AB-60D15E449E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295BA26-D40E-8C64-7524-0280EFC4E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B97D9-A5CA-4B50-8F58-D2CFBB027943}" type="datetimeFigureOut">
              <a:rPr kumimoji="1" lang="ja-JP" altLang="en-US" smtClean="0"/>
              <a:t>2024/4/2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6F883FC-CA28-793E-7713-2204C3359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7361F9B-87F9-6939-239A-DA00BC6F2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8F67F-8AB7-452F-BBE3-7FCDF3F8EB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6148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D169DCCA-A00F-B5B0-96F0-EF1BD5447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4972E1F-157D-9A82-0045-720B542E8F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8A50B23-E0EA-07F8-35BB-54C6D82BA8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FB97D9-A5CA-4B50-8F58-D2CFBB027943}" type="datetimeFigureOut">
              <a:rPr kumimoji="1" lang="ja-JP" altLang="en-US" smtClean="0"/>
              <a:t>2024/4/2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3C3E3E7-BD40-DCD5-DB83-18C3A84FC7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2C1D47C-6031-649D-7755-098027EA59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B8F67F-8AB7-452F-BBE3-7FCDF3F8EB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1242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f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f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f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f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f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f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f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f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jf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f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jf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jf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jf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jfi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6.jfi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jfi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jfi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9.jfi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0.jf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1.jfi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2.jfi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3.jfi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f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DC96372E-A9CE-853C-968F-ED6C61514D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0" y="1285875"/>
            <a:ext cx="5715000" cy="4286250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9607DBB8-8CA8-12C0-3EAE-FFDF9E51B1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5028" y="1285875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7768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BBD98027-5A0A-E1DB-99B2-5BA6D24A66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552450"/>
            <a:ext cx="7620000" cy="5753100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11322A69-47F2-78E4-A1FA-CB6EE1C4EE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236" y="561686"/>
            <a:ext cx="1759528" cy="1759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0660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893C2AC-F09E-68B7-1364-01DB03E85A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875" y="571500"/>
            <a:ext cx="4286250" cy="5715000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FA1CB086-76BA-960A-9B2B-544FE1ECAF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3454" y="1855355"/>
            <a:ext cx="1278807" cy="1278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8325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建物の前の家&#10;&#10;中程度の精度で自動的に生成された説明">
            <a:extLst>
              <a:ext uri="{FF2B5EF4-FFF2-40B4-BE49-F238E27FC236}">
                <a16:creationId xmlns:a16="http://schemas.microsoft.com/office/drawing/2014/main" id="{F6FCD211-559C-0B97-0A8D-3E52BB35EA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969" y="0"/>
            <a:ext cx="9146061" cy="6858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559D3EAE-B7F3-B593-9660-9D670E81E7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914" y="-1"/>
            <a:ext cx="1856509" cy="1856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4693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58B65582-EFE2-F01F-D29D-3A0CC88AFF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875" y="571500"/>
            <a:ext cx="4286250" cy="5715000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C0D2D418-8551-07E1-ACA8-5770E054E2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999" y="1806292"/>
            <a:ext cx="1297126" cy="1297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5672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89505E1A-FC2C-0E63-C6EA-D9EAB4EF04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0" y="1285875"/>
            <a:ext cx="5715000" cy="4286250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5F767610-B27B-07D4-32F3-9FFEC914BD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5028" y="1285875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1549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F4AF59C-297D-CDA3-41DB-BF2A09A615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875" y="571500"/>
            <a:ext cx="4286250" cy="5715000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E2223FD8-CE39-ED6B-2A08-A6C7E38E4F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3455" y="1874981"/>
            <a:ext cx="1245757" cy="1245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1582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E4AF5C5B-472B-2B52-4E76-EAA6300190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875" y="571500"/>
            <a:ext cx="4286250" cy="5715000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F9DEC06C-51FC-1A18-52D0-A4A0FA87D7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0420" y="1812350"/>
            <a:ext cx="1244886" cy="1244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5214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9D299D03-D769-3CE7-BD84-CFD177A556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0" y="1285875"/>
            <a:ext cx="5715000" cy="4286250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C5F7339E-90F7-C2F9-91EA-6BD6A55AF0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928" y="1285875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7183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5AD07883-F089-2CFB-74A4-B15163A4D4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875" y="571500"/>
            <a:ext cx="4286250" cy="5715000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818BC650-8D26-0068-FFB3-C7A8C45AB4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165" y="1821579"/>
            <a:ext cx="1222668" cy="1222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4652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C3541F6-69CF-6D29-9C50-9ADFD53753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0" y="1285875"/>
            <a:ext cx="5715000" cy="4286250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F4C92060-E948-9122-17BE-D3FA294E98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5028" y="1285875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181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Cgで描かれた建物&#10;&#10;低い精度で自動的に生成された説明">
            <a:extLst>
              <a:ext uri="{FF2B5EF4-FFF2-40B4-BE49-F238E27FC236}">
                <a16:creationId xmlns:a16="http://schemas.microsoft.com/office/drawing/2014/main" id="{DF9A1B66-7800-6E14-C240-33B9B81A9C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577" y="0"/>
            <a:ext cx="9138846" cy="6858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F94D2FDB-7EE7-2045-E98A-EC77310E36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914" y="-1"/>
            <a:ext cx="1856509" cy="1856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8129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C1B570E-1CF5-6596-9B98-AFA19BB019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875" y="571500"/>
            <a:ext cx="4286250" cy="5715000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4065750D-3462-780F-B7A7-F329276168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968" y="1894313"/>
            <a:ext cx="1255287" cy="1255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568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E296DF2A-AE69-BBE4-C24E-5D69E80BCA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875" y="571500"/>
            <a:ext cx="4286250" cy="5715000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F28FE6AB-4053-DF41-993F-3094F43AD4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4885" y="1821579"/>
            <a:ext cx="1244894" cy="124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3095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559BEC0-2CDB-4B92-33B9-7E847EDAE9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0" y="1281112"/>
            <a:ext cx="5715000" cy="4295775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61C4208F-17F4-C9E8-5B8F-03D56DE2A4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5028" y="1285875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953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EFBCEB43-19DE-46DD-31A4-B2809F5A3C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875" y="571500"/>
            <a:ext cx="4286250" cy="5715000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09A0512C-B25D-B5D5-3914-AF9F0277A2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7703" y="1867765"/>
            <a:ext cx="1244889" cy="1244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1277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8D3C64EE-A168-72D9-9C48-718C978DDB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8112" y="571500"/>
            <a:ext cx="4295775" cy="5715000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D1132A8B-A367-C002-17DF-3172F257E8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927" y="1849293"/>
            <a:ext cx="1239991" cy="1239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9553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1CBE6BB5-3115-BC7F-4A96-5DF912C4D2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0" y="1285875"/>
            <a:ext cx="5715000" cy="4286250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A4093CEB-4F94-6A81-C8E6-D052228A1B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5028" y="1285875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7047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02AB2B7-14F6-7A25-C446-206BB9C446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725" y="571500"/>
            <a:ext cx="4400550" cy="5715000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E91EF163-B74E-59D0-7DA1-D938E7400B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0134" y="1830821"/>
            <a:ext cx="1254124" cy="1254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874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DA5CEA26-12CA-F726-B1C7-9E1DC0BC68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875" y="571500"/>
            <a:ext cx="4286250" cy="5715000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56B9C664-7F85-C7C8-FC3D-B7FEB64302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164" y="1895475"/>
            <a:ext cx="1235943" cy="1235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5169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DCA6E26E-1354-9F9A-ACD0-F0BDE6BFE6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875" y="571500"/>
            <a:ext cx="4286250" cy="5715000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F5B36ED2-14D7-3E81-EACF-1079D94D6D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7345" y="1886237"/>
            <a:ext cx="1180526" cy="1180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9162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29CF7272-9AB6-4222-9F9A-6049AD8A72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875" y="571500"/>
            <a:ext cx="4286250" cy="5715000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1792FC83-D342-FE02-5D90-ABB0A63D5C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273" y="1904712"/>
            <a:ext cx="1291357" cy="1291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835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建物の入り口&#10;&#10;中程度の精度で自動的に生成された説明">
            <a:extLst>
              <a:ext uri="{FF2B5EF4-FFF2-40B4-BE49-F238E27FC236}">
                <a16:creationId xmlns:a16="http://schemas.microsoft.com/office/drawing/2014/main" id="{AEF479EB-AC15-073C-1DA6-9B8C6F7BF2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799" y="0"/>
            <a:ext cx="5146401" cy="6858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DB3C8BA3-50F5-6EF1-E0D2-7821F5E9B8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880" y="1543051"/>
            <a:ext cx="1276350" cy="127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1839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995B02C-ADCB-9363-6BF9-06421ECBE6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875" y="571500"/>
            <a:ext cx="4286250" cy="5715000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46373B41-DA50-9A63-B540-D041966ADE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691" y="1877001"/>
            <a:ext cx="1235941" cy="1235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4482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1CE48EE3-DEC3-875C-5B56-65688A4E47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875" y="571500"/>
            <a:ext cx="4286250" cy="5715000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B702ABBA-ACE0-E594-628A-245FF62710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4509" y="1895475"/>
            <a:ext cx="1254125" cy="125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3257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352E1BF-6C70-7049-02B4-AD78606A7D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0" y="1285875"/>
            <a:ext cx="5715000" cy="4286250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069546B5-F567-BB26-1574-3A4DA5467F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5028" y="1285875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8360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EDD862F-9358-B2A6-1DE1-70A5845FFE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7450" y="434109"/>
            <a:ext cx="4267200" cy="5689600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65F423E1-1D2B-C5C7-3F82-80FE0EBC21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6214" y="1765025"/>
            <a:ext cx="1227564" cy="122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0599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5949184-8807-4D28-CC6A-F0899B3EED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577" y="0"/>
            <a:ext cx="9138846" cy="6858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1BB9A25B-C300-675D-8D9E-7705A819F4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914" y="-1"/>
            <a:ext cx="1856509" cy="1856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2392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736A4A0E-28AC-B278-E034-DCB1972038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2760C5A3-9713-E027-033F-CE6B9839CD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914" y="-1"/>
            <a:ext cx="1856509" cy="1856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8502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B3537C7-7A95-4535-5E14-DDD3500F30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937" y="0"/>
            <a:ext cx="9148126" cy="6858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BEDD18D4-BA7F-B009-D4C2-7796084655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604" y="-1"/>
            <a:ext cx="1985819" cy="198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4343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D949F254-5577-7059-0148-D432449DE7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24CFD5E8-36C6-716B-DF36-261A33DE85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604" y="-1"/>
            <a:ext cx="1985819" cy="198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4318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D577A546-1D75-16DB-E3BB-7E27888C4D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2DD43D66-D18D-EE23-E54E-6084B9E554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604" y="-1"/>
            <a:ext cx="1985819" cy="198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4166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25EFDB5E-2580-6616-2EDF-0AD4A6B5A7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577" y="0"/>
            <a:ext cx="9138846" cy="6858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2DD43D66-D18D-EE23-E54E-6084B9E554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604" y="-1"/>
            <a:ext cx="1985819" cy="198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512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家の前に立っている建物&#10;&#10;中程度の精度で自動的に生成された説明">
            <a:extLst>
              <a:ext uri="{FF2B5EF4-FFF2-40B4-BE49-F238E27FC236}">
                <a16:creationId xmlns:a16="http://schemas.microsoft.com/office/drawing/2014/main" id="{C8DC530D-1344-FC99-F768-7172957A6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178" y="0"/>
            <a:ext cx="9131643" cy="6858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38C29047-11F3-8050-CB04-C8776C9E20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914" y="-1"/>
            <a:ext cx="1856509" cy="1856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53945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D4CB8D3C-7BEF-BD9B-40ED-F96A877008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577" y="0"/>
            <a:ext cx="9138846" cy="68580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DADFD033-81C9-695C-4D78-0996121C68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604" y="-9526"/>
            <a:ext cx="1985819" cy="198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9766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98A76D0C-C314-4767-9E46-E659A1C6CD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0770" y="0"/>
            <a:ext cx="5150460" cy="6858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CBBEF81E-1FDB-DD82-56E7-22F82FC5C0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880" y="1543051"/>
            <a:ext cx="1276350" cy="127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2329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7CBA490D-E6F8-54D5-9EC1-C305FF899C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DAB8B465-7489-AC07-DA58-4E83CBCA5A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604" y="-9526"/>
            <a:ext cx="1985819" cy="198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5853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0A5A585-C269-ECFF-DD36-B353C6E516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969" y="0"/>
            <a:ext cx="9146061" cy="6858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FA3BA951-4157-F9BB-8B7F-1822E5745D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604" y="-9526"/>
            <a:ext cx="1985819" cy="198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1931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67DD38A5-94A1-EFAF-0304-0002C20B4B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969" y="0"/>
            <a:ext cx="9146061" cy="6858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3E029071-376D-1D09-6239-49D18FEE7F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604" y="-9526"/>
            <a:ext cx="1985819" cy="198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65599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55FFEC37-5472-D450-EB50-A91B6979A7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"/>
            <a:ext cx="12192000" cy="6856661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53520E51-BC1B-D1CB-12BB-7445530980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604" y="-9526"/>
            <a:ext cx="1985819" cy="198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21372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ABCD39E-24AE-2EAE-6842-C3EDFACD49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969" y="0"/>
            <a:ext cx="9146061" cy="6858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F6AFD9F1-CD9E-027F-802E-C39A7D93F6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604" y="-9526"/>
            <a:ext cx="1985819" cy="198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99859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20C6E83C-D573-7B09-CE96-0707E4A4E3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969" y="0"/>
            <a:ext cx="9146061" cy="68580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890EB3B2-3C11-1368-A0BB-132CD53B8B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604" y="-9526"/>
            <a:ext cx="1985819" cy="198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06174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B795196-9636-8714-6AFC-437287B4A2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4F019F8E-9054-530D-6D8A-EF1ED0D884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604" y="-9526"/>
            <a:ext cx="1985819" cy="198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02149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64007A9-20CF-670A-8FB8-17B94C3B98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09EBF77E-9D51-F607-8D0B-ED970FCEF2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131" y="1493981"/>
            <a:ext cx="1274619" cy="1274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6303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家の前に車が止まっている&#10;&#10;中程度の精度で自動的に生成された説明">
            <a:extLst>
              <a:ext uri="{FF2B5EF4-FFF2-40B4-BE49-F238E27FC236}">
                <a16:creationId xmlns:a16="http://schemas.microsoft.com/office/drawing/2014/main" id="{72137036-A3F8-A3C4-4182-D3533DF7BE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577" y="0"/>
            <a:ext cx="9138846" cy="68580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09CCA3D3-D257-56E3-FB80-E41CEC7247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914" y="-1"/>
            <a:ext cx="1856509" cy="1856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73223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8A37AB9D-3AF4-D4EC-FB42-C6EE4C108B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969" y="0"/>
            <a:ext cx="9146061" cy="6858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4B588723-5FC7-687E-EDA4-AE1317B680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604" y="-9526"/>
            <a:ext cx="1985819" cy="198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74322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861ACA23-9958-2558-F90D-AB468EA9DD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0770" y="0"/>
            <a:ext cx="5150460" cy="6858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EF67AC18-0675-0669-33C7-EAF1989D2C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131" y="1493981"/>
            <a:ext cx="1274619" cy="1274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7018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8E2C65A6-A77E-7B57-C488-2801EDAECD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178" y="0"/>
            <a:ext cx="9131643" cy="6858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CC22D465-F78E-4DAF-C510-B1FBDC2287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604" y="-9526"/>
            <a:ext cx="1985819" cy="198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84976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21913A36-E923-D69D-8C25-1C44EC4542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742D933F-E542-1A24-0927-AB52CD6BD8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604" y="-9526"/>
            <a:ext cx="1985819" cy="198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99571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建物, 屋外, 古い, 石 が含まれている画像&#10;&#10;自動的に生成された説明">
            <a:extLst>
              <a:ext uri="{FF2B5EF4-FFF2-40B4-BE49-F238E27FC236}">
                <a16:creationId xmlns:a16="http://schemas.microsoft.com/office/drawing/2014/main" id="{8EEA7F79-FB65-F39C-C47C-8A1D0A1280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577" y="0"/>
            <a:ext cx="9138846" cy="6858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084A3266-24B5-D7DA-1C9F-9FA4FAB3A2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604" y="-9526"/>
            <a:ext cx="1985819" cy="198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41066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建物の前に立っている家&#10;&#10;中程度の精度で自動的に生成された説明">
            <a:extLst>
              <a:ext uri="{FF2B5EF4-FFF2-40B4-BE49-F238E27FC236}">
                <a16:creationId xmlns:a16="http://schemas.microsoft.com/office/drawing/2014/main" id="{CF740B96-4327-A53D-3F57-9E595DBFE9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969" y="0"/>
            <a:ext cx="9146061" cy="6858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14501DDB-03DC-756A-8E5D-86BDEA1836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604" y="-9526"/>
            <a:ext cx="1985819" cy="198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19435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建物の入り口&#10;&#10;中程度の精度で自動的に生成された説明">
            <a:extLst>
              <a:ext uri="{FF2B5EF4-FFF2-40B4-BE49-F238E27FC236}">
                <a16:creationId xmlns:a16="http://schemas.microsoft.com/office/drawing/2014/main" id="{3C68496F-BD93-F9A8-30E8-E9D9081767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0770" y="0"/>
            <a:ext cx="5150460" cy="6858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01F6757C-A57A-37C3-9963-5B858ED082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131" y="1493981"/>
            <a:ext cx="1274619" cy="1274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4358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D174A15-81D7-7088-3FEE-0902E41E5A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BEE12BC3-74E3-AD16-0199-9EF8457679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604" y="-9526"/>
            <a:ext cx="1985819" cy="198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17610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B186EE1C-D508-CA1D-4B25-383F25987B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213A6FDB-F6F8-3B92-13F3-14E8D731C4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604" y="-9526"/>
            <a:ext cx="1985819" cy="198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3187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08651326-EE7E-F75F-F288-30D8778B38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031" y="0"/>
            <a:ext cx="9141937" cy="6858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2AE2224A-0957-EB43-FB95-E75493E8E4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604" y="-9526"/>
            <a:ext cx="1985819" cy="198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075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建物の前の家&#10;&#10;自動的に生成された説明">
            <a:extLst>
              <a:ext uri="{FF2B5EF4-FFF2-40B4-BE49-F238E27FC236}">
                <a16:creationId xmlns:a16="http://schemas.microsoft.com/office/drawing/2014/main" id="{42D9BBCC-46EA-228C-1681-B0A0872E7B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96AA3376-18DC-6FB7-EC68-4F9065562E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914" y="-1"/>
            <a:ext cx="1856509" cy="1856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84377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CC1D13F-4E92-0967-F2B1-B8E298BD64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577" y="0"/>
            <a:ext cx="9138846" cy="685800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9AF2B60B-8C17-A54A-9D53-A306EDD5F0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604" y="-9526"/>
            <a:ext cx="1985819" cy="198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59811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689C7A83-6FEC-59C5-D2C9-127949A087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410" y="0"/>
            <a:ext cx="5141180" cy="6858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B44C7219-A079-28B0-FF79-886E8FA5E6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131" y="1493981"/>
            <a:ext cx="1274619" cy="1274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35104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702657A9-2FAF-8728-46B0-62D672BA9C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410" y="0"/>
            <a:ext cx="5141180" cy="6858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251BFB3F-260C-356E-F980-1D993B44A8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131" y="1493981"/>
            <a:ext cx="1274619" cy="1274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18144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1E83F372-1B0B-CF46-03E9-0A5CFBA443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410" y="0"/>
            <a:ext cx="5141180" cy="6858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FC2AEF18-B526-305B-B281-E0CAA661E5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131" y="1493981"/>
            <a:ext cx="1274619" cy="1274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57946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1ABA7479-E9C0-E1F9-01F2-65283FA281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799" y="0"/>
            <a:ext cx="5146401" cy="6858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25B70C5B-151F-10CC-3608-22F730EF80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131" y="1493981"/>
            <a:ext cx="1274619" cy="1274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46506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1636E07C-93FE-CB40-992B-A79A742FBE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969" y="0"/>
            <a:ext cx="9146061" cy="6858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8FE8BFC1-0FE2-F24F-A93C-02D1F0166D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604" y="-9526"/>
            <a:ext cx="1985819" cy="198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535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建物の外観&#10;&#10;中程度の精度で自動的に生成された説明">
            <a:extLst>
              <a:ext uri="{FF2B5EF4-FFF2-40B4-BE49-F238E27FC236}">
                <a16:creationId xmlns:a16="http://schemas.microsoft.com/office/drawing/2014/main" id="{F13EB191-67C8-7CD7-1F92-5BFDD4359E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577" y="0"/>
            <a:ext cx="9138846" cy="6858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3DA55756-2D10-7889-E12B-73D13A0254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914" y="-1"/>
            <a:ext cx="1856509" cy="1856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31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レンガ造りの建物の様子&#10;&#10;低い精度で自動的に生成された説明">
            <a:extLst>
              <a:ext uri="{FF2B5EF4-FFF2-40B4-BE49-F238E27FC236}">
                <a16:creationId xmlns:a16="http://schemas.microsoft.com/office/drawing/2014/main" id="{29562CDF-4A1D-108C-EBF4-4DEAE0CC86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0770" y="0"/>
            <a:ext cx="5150460" cy="6858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FF7398D6-4BF2-0062-37AD-20F79E9ED6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880" y="1543051"/>
            <a:ext cx="1276350" cy="127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7668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18A7F227-272B-E151-C648-78F61A9246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0" y="1285875"/>
            <a:ext cx="5715000" cy="4286250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C1D9114A-1E24-FBC1-86A4-476005B9E4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264" y="1285875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2083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32272</TotalTime>
  <Words>0</Words>
  <Application>Microsoft Office PowerPoint</Application>
  <PresentationFormat>ワイド画面</PresentationFormat>
  <Paragraphs>0</Paragraphs>
  <Slides>65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65</vt:i4>
      </vt:variant>
    </vt:vector>
  </HeadingPairs>
  <TitlesOfParts>
    <vt:vector size="69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佑馬 樋口</dc:creator>
  <cp:lastModifiedBy>佑馬 樋口</cp:lastModifiedBy>
  <cp:revision>29</cp:revision>
  <cp:lastPrinted>2024-03-03T06:41:38Z</cp:lastPrinted>
  <dcterms:created xsi:type="dcterms:W3CDTF">2023-11-13T06:03:48Z</dcterms:created>
  <dcterms:modified xsi:type="dcterms:W3CDTF">2024-04-02T06:48:33Z</dcterms:modified>
</cp:coreProperties>
</file>